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b2143e8c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cb2143e8c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3843a32d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3843a32d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3843a32d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3843a32d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b946013d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b946013d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b946013d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b946013d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b946013d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b946013d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3816fb0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3816fb0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b946013d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b946013d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3843a32d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3843a32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3816fb0c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3816fb0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3843a32d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3843a32d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5" Type="http://schemas.openxmlformats.org/officeDocument/2006/relationships/image" Target="../media/image15.jpg"/><Relationship Id="rId6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HIGH-Paw</a:t>
            </a:r>
            <a:r>
              <a:rPr lang="en">
                <a:solidFill>
                  <a:srgbClr val="1C4587"/>
                </a:solidFill>
              </a:rPr>
              <a:t> 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“Welcome to High-Paw, where Dog Meets World! A </a:t>
            </a:r>
            <a:r>
              <a:rPr lang="en">
                <a:solidFill>
                  <a:srgbClr val="6AA84F"/>
                </a:solidFill>
              </a:rPr>
              <a:t>full stack</a:t>
            </a:r>
            <a:r>
              <a:rPr lang="en">
                <a:solidFill>
                  <a:srgbClr val="6AA84F"/>
                </a:solidFill>
              </a:rPr>
              <a:t> web application where owners can create doggie playdates. Using a </a:t>
            </a:r>
            <a:r>
              <a:rPr lang="en">
                <a:solidFill>
                  <a:srgbClr val="6AA84F"/>
                </a:solidFill>
              </a:rPr>
              <a:t>third</a:t>
            </a:r>
            <a:r>
              <a:rPr lang="en">
                <a:solidFill>
                  <a:srgbClr val="6AA84F"/>
                </a:solidFill>
              </a:rPr>
              <a:t> party mapping API a user can add a pin to the map to create a new hangout. Once created other user are able to view and/or join the hangout.  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675" y="1571075"/>
            <a:ext cx="1157923" cy="115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5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50" y="2761950"/>
            <a:ext cx="2115776" cy="21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3" y="736325"/>
            <a:ext cx="3664851" cy="19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825" y="348377"/>
            <a:ext cx="3664851" cy="444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925" y="651400"/>
            <a:ext cx="5854525" cy="3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758975" y="1651975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4075" y="83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S</a:t>
            </a:r>
            <a:r>
              <a:rPr lang="en" sz="1800">
                <a:solidFill>
                  <a:srgbClr val="6AA84F"/>
                </a:solidFill>
              </a:rPr>
              <a:t>heree  				</a:t>
            </a:r>
            <a:r>
              <a:rPr lang="en">
                <a:solidFill>
                  <a:srgbClr val="6AA84F"/>
                </a:solidFill>
              </a:rPr>
              <a:t>A</a:t>
            </a:r>
            <a:r>
              <a:rPr lang="en" sz="1800">
                <a:solidFill>
                  <a:srgbClr val="6AA84F"/>
                </a:solidFill>
              </a:rPr>
              <a:t>drian 			        </a:t>
            </a:r>
            <a:r>
              <a:rPr lang="en" sz="2750">
                <a:solidFill>
                  <a:srgbClr val="6AA84F"/>
                </a:solidFill>
              </a:rPr>
              <a:t> P</a:t>
            </a:r>
            <a:r>
              <a:rPr lang="en" sz="1750">
                <a:solidFill>
                  <a:srgbClr val="6AA84F"/>
                </a:solidFill>
              </a:rPr>
              <a:t>atrick   </a:t>
            </a:r>
            <a:r>
              <a:rPr lang="en" sz="1550">
                <a:solidFill>
                  <a:srgbClr val="6AA84F"/>
                </a:solidFill>
              </a:rPr>
              <a:t>                      </a:t>
            </a:r>
            <a:r>
              <a:rPr lang="en" sz="2750">
                <a:solidFill>
                  <a:srgbClr val="6AA84F"/>
                </a:solidFill>
              </a:rPr>
              <a:t> K</a:t>
            </a:r>
            <a:r>
              <a:rPr lang="en" sz="1750">
                <a:solidFill>
                  <a:srgbClr val="6AA84F"/>
                </a:solidFill>
              </a:rPr>
              <a:t>harmalina</a:t>
            </a:r>
            <a:r>
              <a:rPr lang="en" sz="1750">
                <a:solidFill>
                  <a:srgbClr val="1C4587"/>
                </a:solidFill>
              </a:rPr>
              <a:t> </a:t>
            </a:r>
            <a:endParaRPr sz="175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3503250"/>
            <a:ext cx="236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</a:rPr>
              <a:t>Fullstack Java Developer</a:t>
            </a:r>
            <a:endParaRPr sz="10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https://github.com/Sheree1986</a:t>
            </a:r>
            <a:endParaRPr sz="800">
              <a:solidFill>
                <a:srgbClr val="6AA84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0" y="1522950"/>
            <a:ext cx="2107696" cy="19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850" y="1549662"/>
            <a:ext cx="1866925" cy="18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305463" y="3503250"/>
            <a:ext cx="22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A84F"/>
                </a:solidFill>
              </a:rPr>
              <a:t>Fullstack Java Developer </a:t>
            </a:r>
            <a:endParaRPr sz="10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https://github.com/adrianbaltag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302536" y="3375169"/>
            <a:ext cx="41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06575" y="3503250"/>
            <a:ext cx="228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</a:rPr>
              <a:t>Fullstack Java Developer</a:t>
            </a:r>
            <a:r>
              <a:rPr lang="en" sz="1000">
                <a:solidFill>
                  <a:srgbClr val="6AA84F"/>
                </a:solidFill>
              </a:rPr>
              <a:t> </a:t>
            </a:r>
            <a:endParaRPr sz="10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https://github.com/Patrickb001 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90800" y="220200"/>
            <a:ext cx="82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6AA84F"/>
                </a:solidFill>
              </a:rPr>
              <a:t>Introducing the Team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897900" y="3503250"/>
            <a:ext cx="224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</a:rPr>
              <a:t>Fullstack Java Developer </a:t>
            </a:r>
            <a:endParaRPr sz="10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https://github.com/Kharmalina</a:t>
            </a:r>
            <a:endParaRPr sz="1200">
              <a:solidFill>
                <a:srgbClr val="6AA84F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850" y="1683650"/>
            <a:ext cx="1776200" cy="1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351" y="1642648"/>
            <a:ext cx="1773935" cy="177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2436150" y="96050"/>
            <a:ext cx="3953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Wireframe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50" y="3285350"/>
            <a:ext cx="4770726" cy="185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8625"/>
            <a:ext cx="3900025" cy="22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800" y="998625"/>
            <a:ext cx="4564151" cy="22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1445725" y="0"/>
            <a:ext cx="5134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Wireframe cont.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0" y="6930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https://www.figma.com/file/2x5QSqglNYAecN0HyDy3vu/high-paw?type=design&amp;node-id=0-1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00" y="1921750"/>
            <a:ext cx="2734274" cy="24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50" y="1971200"/>
            <a:ext cx="2850325" cy="24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950" y="1971200"/>
            <a:ext cx="3084249" cy="24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175"/>
            <a:ext cx="9143999" cy="47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52400" y="66675"/>
            <a:ext cx="8727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AA84F"/>
                </a:solidFill>
              </a:rPr>
              <a:t>Kanban Board - PM Planning</a:t>
            </a:r>
            <a:endParaRPr sz="2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773200" y="0"/>
            <a:ext cx="24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Peaks and Pits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0" y="1253750"/>
            <a:ext cx="3822300" cy="17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</a:rPr>
              <a:t>Peak - Learnt to use an array of new stacks:</a:t>
            </a:r>
            <a:endParaRPr sz="1100">
              <a:solidFill>
                <a:srgbClr val="6AA84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100"/>
              <a:buAutoNum type="arabicPeriod"/>
            </a:pPr>
            <a:r>
              <a:rPr lang="en" sz="1100">
                <a:solidFill>
                  <a:srgbClr val="6AA84F"/>
                </a:solidFill>
              </a:rPr>
              <a:t>Tailwind CSS</a:t>
            </a:r>
            <a:endParaRPr sz="1100">
              <a:solidFill>
                <a:srgbClr val="6AA84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AutoNum type="arabicPeriod"/>
            </a:pPr>
            <a:r>
              <a:rPr lang="en" sz="1100">
                <a:solidFill>
                  <a:srgbClr val="6AA84F"/>
                </a:solidFill>
              </a:rPr>
              <a:t>Redis </a:t>
            </a:r>
            <a:endParaRPr sz="1100">
              <a:solidFill>
                <a:srgbClr val="6AA84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AutoNum type="arabicPeriod"/>
            </a:pPr>
            <a:r>
              <a:rPr lang="en" sz="1100">
                <a:solidFill>
                  <a:srgbClr val="6AA84F"/>
                </a:solidFill>
              </a:rPr>
              <a:t>Refresh Tokens</a:t>
            </a:r>
            <a:endParaRPr sz="11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6AA84F"/>
                </a:solidFill>
              </a:rPr>
              <a:t>Link to </a:t>
            </a:r>
            <a:r>
              <a:rPr lang="en" sz="1100">
                <a:solidFill>
                  <a:srgbClr val="6AA84F"/>
                </a:solidFill>
              </a:rPr>
              <a:t>deploymlent</a:t>
            </a:r>
            <a:r>
              <a:rPr lang="en" sz="1100">
                <a:solidFill>
                  <a:srgbClr val="6AA84F"/>
                </a:solidFill>
              </a:rPr>
              <a:t> - </a:t>
            </a:r>
            <a:r>
              <a:rPr lang="en" sz="1100">
                <a:solidFill>
                  <a:srgbClr val="6AA84F"/>
                </a:solidFill>
              </a:rPr>
              <a:t>https://high-paw-ugau.onrender.com/</a:t>
            </a:r>
            <a:endParaRPr sz="1100">
              <a:solidFill>
                <a:srgbClr val="1C4587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071125" y="1413050"/>
            <a:ext cx="47895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rgbClr val="6AA84F"/>
                </a:solidFill>
              </a:rPr>
              <a:t>Pit  - Logging out and deleting Refresh Token.</a:t>
            </a:r>
            <a:endParaRPr sz="11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100">
                <a:solidFill>
                  <a:srgbClr val="6AA84F"/>
                </a:solidFill>
              </a:rPr>
              <a:t>Adrian 4 days. Sheree 3 Days. Patrick 2 hours. Laurie and Elvis 45 mins. </a:t>
            </a:r>
            <a:endParaRPr sz="11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90"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>
              <a:solidFill>
                <a:srgbClr val="1C4587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300" y="2310325"/>
            <a:ext cx="5287149" cy="28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Tools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jsonwebtoken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@hapi/joi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bcrypt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mongoose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 &amp; CD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140999" cy="21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300" y="2653058"/>
            <a:ext cx="7141001" cy="20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